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45588" saveSubsetFonts="1">
  <p:sldMasterIdLst>
    <p:sldMasterId id="2147483660" r:id="rId4"/>
  </p:sldMasterIdLst>
  <p:sldIdLst>
    <p:sldId id="256" r:id="rId5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5597"/>
    <a:srgbClr val="2B65AF"/>
    <a:srgbClr val="2A64AD"/>
    <a:srgbClr val="2460AB"/>
    <a:srgbClr val="2661AC"/>
    <a:srgbClr val="376D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1398" y="-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9F942-E094-4923-8904-98E9AB1C5EE2}" type="datetimeFigureOut">
              <a:rPr lang="it-IT" smtClean="0"/>
              <a:t>01/07/2024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78CE-29D3-4AA8-990C-ED0D05559BC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7016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9F942-E094-4923-8904-98E9AB1C5EE2}" type="datetimeFigureOut">
              <a:rPr lang="it-IT" smtClean="0"/>
              <a:t>01/07/2024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78CE-29D3-4AA8-990C-ED0D05559BC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465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9F942-E094-4923-8904-98E9AB1C5EE2}" type="datetimeFigureOut">
              <a:rPr lang="it-IT" smtClean="0"/>
              <a:t>01/07/2024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78CE-29D3-4AA8-990C-ED0D05559BC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5087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9F942-E094-4923-8904-98E9AB1C5EE2}" type="datetimeFigureOut">
              <a:rPr lang="it-IT" smtClean="0"/>
              <a:t>01/07/2024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78CE-29D3-4AA8-990C-ED0D05559BC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603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9F942-E094-4923-8904-98E9AB1C5EE2}" type="datetimeFigureOut">
              <a:rPr lang="it-IT" smtClean="0"/>
              <a:t>01/07/2024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78CE-29D3-4AA8-990C-ED0D05559BC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0402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9F942-E094-4923-8904-98E9AB1C5EE2}" type="datetimeFigureOut">
              <a:rPr lang="it-IT" smtClean="0"/>
              <a:t>01/07/2024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78CE-29D3-4AA8-990C-ED0D05559BC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8030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9F942-E094-4923-8904-98E9AB1C5EE2}" type="datetimeFigureOut">
              <a:rPr lang="it-IT" smtClean="0"/>
              <a:t>01/07/2024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78CE-29D3-4AA8-990C-ED0D05559BC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96698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9F942-E094-4923-8904-98E9AB1C5EE2}" type="datetimeFigureOut">
              <a:rPr lang="it-IT" smtClean="0"/>
              <a:t>01/07/2024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78CE-29D3-4AA8-990C-ED0D05559BC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5417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9F942-E094-4923-8904-98E9AB1C5EE2}" type="datetimeFigureOut">
              <a:rPr lang="it-IT" smtClean="0"/>
              <a:t>01/07/2024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78CE-29D3-4AA8-990C-ED0D05559BC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9023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9F942-E094-4923-8904-98E9AB1C5EE2}" type="datetimeFigureOut">
              <a:rPr lang="it-IT" smtClean="0"/>
              <a:t>01/07/2024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78CE-29D3-4AA8-990C-ED0D05559BC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5826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9F942-E094-4923-8904-98E9AB1C5EE2}" type="datetimeFigureOut">
              <a:rPr lang="it-IT" smtClean="0"/>
              <a:t>01/07/2024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78CE-29D3-4AA8-990C-ED0D05559BC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8501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9F942-E094-4923-8904-98E9AB1C5EE2}" type="datetimeFigureOut">
              <a:rPr lang="it-IT" smtClean="0"/>
              <a:t>01/07/2024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E78CE-29D3-4AA8-990C-ED0D05559BC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2450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xmlns="" id="{9FAD4835-5E64-4A0D-9052-A673269344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1019" y="2253042"/>
            <a:ext cx="5299679" cy="8167203"/>
          </a:xfrm>
        </p:spPr>
        <p:txBody>
          <a:bodyPr>
            <a:normAutofit/>
          </a:bodyPr>
          <a:lstStyle/>
          <a:p>
            <a:pPr algn="just"/>
            <a:r>
              <a:rPr lang="it-IT" sz="2000" b="1" dirty="0">
                <a:solidFill>
                  <a:schemeClr val="accent1">
                    <a:lumMod val="75000"/>
                  </a:schemeClr>
                </a:solidFill>
                <a:latin typeface="Titillium Web" panose="00000500000000000000" pitchFamily="2" charset="0"/>
              </a:rPr>
              <a:t>Piano Nazionale di Ripresa e Resilienza </a:t>
            </a:r>
          </a:p>
          <a:p>
            <a:pPr algn="just"/>
            <a:r>
              <a:rPr lang="it-IT" sz="2000" b="1" dirty="0">
                <a:solidFill>
                  <a:schemeClr val="accent1">
                    <a:lumMod val="75000"/>
                  </a:schemeClr>
                </a:solidFill>
                <a:latin typeface="Titillium Web" panose="00000500000000000000" pitchFamily="2" charset="0"/>
              </a:rPr>
              <a:t>Missione 4 - Componente </a:t>
            </a:r>
            <a:r>
              <a:rPr lang="it-IT" sz="2000" b="1" dirty="0">
                <a:solidFill>
                  <a:schemeClr val="accent1">
                    <a:lumMod val="75000"/>
                  </a:schemeClr>
                </a:solidFill>
                <a:highlight>
                  <a:srgbClr val="FFFF00"/>
                </a:highlight>
                <a:latin typeface="Titillium Web" panose="00000500000000000000" pitchFamily="2" charset="0"/>
              </a:rPr>
              <a:t>1/2</a:t>
            </a:r>
            <a:r>
              <a:rPr lang="it-IT" sz="2000" b="1" dirty="0">
                <a:solidFill>
                  <a:schemeClr val="accent1">
                    <a:lumMod val="75000"/>
                  </a:schemeClr>
                </a:solidFill>
                <a:latin typeface="Titillium Web" panose="00000500000000000000" pitchFamily="2" charset="0"/>
              </a:rPr>
              <a:t> - Riforma </a:t>
            </a:r>
            <a:r>
              <a:rPr lang="it-IT" sz="2000" b="1" i="1" dirty="0">
                <a:solidFill>
                  <a:schemeClr val="accent1">
                    <a:lumMod val="75000"/>
                  </a:schemeClr>
                </a:solidFill>
                <a:highlight>
                  <a:srgbClr val="FFFF00"/>
                </a:highlight>
                <a:latin typeface="Titillium Web" panose="00000500000000000000" pitchFamily="2" charset="0"/>
              </a:rPr>
              <a:t>XXX</a:t>
            </a:r>
            <a:r>
              <a:rPr lang="it-IT" sz="2000" b="1" dirty="0">
                <a:solidFill>
                  <a:schemeClr val="accent1">
                    <a:lumMod val="75000"/>
                  </a:schemeClr>
                </a:solidFill>
                <a:latin typeface="Titillium Web" panose="00000500000000000000" pitchFamily="2" charset="0"/>
              </a:rPr>
              <a:t> «</a:t>
            </a:r>
            <a:r>
              <a:rPr lang="it-IT" sz="2000" b="1" i="1" dirty="0">
                <a:solidFill>
                  <a:schemeClr val="accent1">
                    <a:lumMod val="75000"/>
                  </a:schemeClr>
                </a:solidFill>
                <a:highlight>
                  <a:srgbClr val="FFFF00"/>
                </a:highlight>
                <a:latin typeface="Titillium Web" panose="00000500000000000000" pitchFamily="2" charset="0"/>
              </a:rPr>
              <a:t>Titolo riforma</a:t>
            </a:r>
            <a:r>
              <a:rPr lang="it-IT" sz="2000" b="1" dirty="0">
                <a:solidFill>
                  <a:schemeClr val="accent1">
                    <a:lumMod val="75000"/>
                  </a:schemeClr>
                </a:solidFill>
                <a:latin typeface="Titillium Web" panose="00000500000000000000" pitchFamily="2" charset="0"/>
              </a:rPr>
              <a:t>»</a:t>
            </a:r>
          </a:p>
          <a:p>
            <a:endParaRPr lang="it-IT" dirty="0">
              <a:solidFill>
                <a:schemeClr val="accent1">
                  <a:lumMod val="75000"/>
                </a:schemeClr>
              </a:solidFill>
              <a:latin typeface="Titillium Web" panose="00000500000000000000" pitchFamily="2" charset="0"/>
            </a:endParaRPr>
          </a:p>
          <a:p>
            <a:r>
              <a:rPr lang="it-IT" b="1" dirty="0">
                <a:latin typeface="Titillium Web" panose="00000500000000000000" pitchFamily="2" charset="0"/>
              </a:rPr>
              <a:t>Titolo del progetto</a:t>
            </a:r>
          </a:p>
          <a:p>
            <a:r>
              <a:rPr lang="it-IT" dirty="0">
                <a:highlight>
                  <a:srgbClr val="FFFF00"/>
                </a:highlight>
                <a:latin typeface="Titillium Web" panose="00000500000000000000" pitchFamily="2" charset="0"/>
              </a:rPr>
              <a:t>- Inserire il titolo del progetto -</a:t>
            </a:r>
          </a:p>
          <a:p>
            <a:endParaRPr lang="it-IT" dirty="0">
              <a:latin typeface="Titillium Web" panose="00000500000000000000" pitchFamily="2" charset="0"/>
            </a:endParaRPr>
          </a:p>
          <a:p>
            <a:r>
              <a:rPr lang="it-IT" b="1" dirty="0">
                <a:latin typeface="Titillium Web" panose="00000500000000000000" pitchFamily="2" charset="0"/>
              </a:rPr>
              <a:t>Codice CUP</a:t>
            </a:r>
          </a:p>
          <a:p>
            <a:r>
              <a:rPr lang="it-IT" i="1" dirty="0">
                <a:highlight>
                  <a:srgbClr val="FFFF00"/>
                </a:highlight>
                <a:latin typeface="Titillium Web" panose="00000500000000000000" pitchFamily="2" charset="0"/>
              </a:rPr>
              <a:t>XXXXXXXXXXXXX </a:t>
            </a:r>
          </a:p>
          <a:p>
            <a:endParaRPr lang="it-IT" dirty="0">
              <a:latin typeface="Titillium Web" panose="00000500000000000000" pitchFamily="2" charset="0"/>
            </a:endParaRPr>
          </a:p>
          <a:p>
            <a:r>
              <a:rPr lang="it-IT" b="1" dirty="0">
                <a:latin typeface="Titillium Web" panose="00000500000000000000" pitchFamily="2" charset="0"/>
              </a:rPr>
              <a:t>Soggetto attuatore</a:t>
            </a:r>
          </a:p>
          <a:p>
            <a:r>
              <a:rPr lang="it-IT" dirty="0">
                <a:latin typeface="Titillium Web" panose="00000500000000000000" pitchFamily="2" charset="0"/>
              </a:rPr>
              <a:t>REGIONE </a:t>
            </a:r>
            <a:r>
              <a:rPr lang="it-IT" i="1" dirty="0">
                <a:highlight>
                  <a:srgbClr val="FFFF00"/>
                </a:highlight>
                <a:latin typeface="Titillium Web" panose="00000500000000000000" pitchFamily="2" charset="0"/>
              </a:rPr>
              <a:t>XXXXXXXX</a:t>
            </a:r>
            <a:r>
              <a:rPr lang="it-IT" dirty="0">
                <a:latin typeface="Titillium Web" panose="00000500000000000000" pitchFamily="2" charset="0"/>
              </a:rPr>
              <a:t/>
            </a:r>
            <a:br>
              <a:rPr lang="it-IT" dirty="0">
                <a:latin typeface="Titillium Web" panose="00000500000000000000" pitchFamily="2" charset="0"/>
              </a:rPr>
            </a:br>
            <a:r>
              <a:rPr lang="it-IT" dirty="0">
                <a:latin typeface="Titillium Web" panose="00000500000000000000" pitchFamily="2" charset="0"/>
              </a:rPr>
              <a:t>E.R.S.U. - UNIVERSITA’ </a:t>
            </a:r>
            <a:r>
              <a:rPr lang="it-IT" i="1" dirty="0">
                <a:highlight>
                  <a:srgbClr val="FFFF00"/>
                </a:highlight>
                <a:latin typeface="Titillium Web" panose="00000500000000000000" pitchFamily="2" charset="0"/>
              </a:rPr>
              <a:t>XXXXXXXXX</a:t>
            </a:r>
            <a:r>
              <a:rPr lang="it-IT" dirty="0">
                <a:latin typeface="Titillium Web" panose="00000500000000000000" pitchFamily="2" charset="0"/>
              </a:rPr>
              <a:t/>
            </a:r>
            <a:br>
              <a:rPr lang="it-IT" dirty="0">
                <a:latin typeface="Titillium Web" panose="00000500000000000000" pitchFamily="2" charset="0"/>
              </a:rPr>
            </a:br>
            <a:r>
              <a:rPr lang="it-IT" dirty="0">
                <a:latin typeface="Titillium Web" panose="00000500000000000000" pitchFamily="2" charset="0"/>
              </a:rPr>
              <a:t>Via </a:t>
            </a:r>
            <a:r>
              <a:rPr lang="it-IT" i="1" dirty="0" err="1">
                <a:highlight>
                  <a:srgbClr val="FFFF00"/>
                </a:highlight>
                <a:latin typeface="Titillium Web" panose="00000500000000000000" pitchFamily="2" charset="0"/>
              </a:rPr>
              <a:t>Xxxxxxx</a:t>
            </a:r>
            <a:r>
              <a:rPr lang="it-IT" dirty="0">
                <a:latin typeface="Titillium Web" panose="00000500000000000000" pitchFamily="2" charset="0"/>
              </a:rPr>
              <a:t>, 00</a:t>
            </a:r>
            <a:br>
              <a:rPr lang="it-IT" dirty="0">
                <a:latin typeface="Titillium Web" panose="00000500000000000000" pitchFamily="2" charset="0"/>
              </a:rPr>
            </a:br>
            <a:r>
              <a:rPr lang="it-IT" dirty="0">
                <a:latin typeface="Titillium Web" panose="00000500000000000000" pitchFamily="2" charset="0"/>
              </a:rPr>
              <a:t>CAP </a:t>
            </a:r>
            <a:r>
              <a:rPr lang="it-IT" i="1" dirty="0">
                <a:highlight>
                  <a:srgbClr val="FFFF00"/>
                </a:highlight>
                <a:latin typeface="Titillium Web" panose="00000500000000000000" pitchFamily="2" charset="0"/>
              </a:rPr>
              <a:t>XXXXX</a:t>
            </a:r>
          </a:p>
          <a:p>
            <a:endParaRPr lang="it-IT" dirty="0">
              <a:latin typeface="Titillium Web" panose="00000500000000000000" pitchFamily="2" charset="0"/>
            </a:endParaRPr>
          </a:p>
          <a:p>
            <a:r>
              <a:rPr lang="it-IT" b="1" dirty="0">
                <a:latin typeface="Titillium Web" panose="00000500000000000000" pitchFamily="2" charset="0"/>
              </a:rPr>
              <a:t>Obiettivo principale dell’operazione</a:t>
            </a:r>
          </a:p>
          <a:p>
            <a:r>
              <a:rPr lang="it-IT" dirty="0">
                <a:latin typeface="Titillium Web" panose="00000500000000000000" pitchFamily="2" charset="0"/>
              </a:rPr>
              <a:t>- </a:t>
            </a:r>
            <a:r>
              <a:rPr lang="it-IT" dirty="0">
                <a:highlight>
                  <a:srgbClr val="FFFF00"/>
                </a:highlight>
                <a:latin typeface="Titillium Web" panose="00000500000000000000" pitchFamily="2" charset="0"/>
              </a:rPr>
              <a:t>Inserire l’obiettivo principale dell’operazione </a:t>
            </a:r>
            <a:r>
              <a:rPr lang="it-IT" dirty="0">
                <a:latin typeface="Titillium Web" panose="00000500000000000000" pitchFamily="2" charset="0"/>
              </a:rPr>
              <a:t>- </a:t>
            </a:r>
            <a:endParaRPr lang="it-IT" sz="1400" dirty="0">
              <a:latin typeface="Titillium Web" panose="00000500000000000000" pitchFamily="2" charset="0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xmlns="" id="{9BD31D25-7277-4C18-A7CC-04545F45EF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9767" y="738465"/>
            <a:ext cx="3922183" cy="985624"/>
          </a:xfrm>
          <a:prstGeom prst="rect">
            <a:avLst/>
          </a:prstGeom>
        </p:spPr>
      </p:pic>
      <p:cxnSp>
        <p:nvCxnSpPr>
          <p:cNvPr id="5" name="Connettore diritto 4">
            <a:extLst>
              <a:ext uri="{FF2B5EF4-FFF2-40B4-BE49-F238E27FC236}">
                <a16:creationId xmlns:a16="http://schemas.microsoft.com/office/drawing/2014/main" xmlns="" id="{C9DE69DE-2B0B-48F4-A24F-DD3FDD04F7B3}"/>
              </a:ext>
            </a:extLst>
          </p:cNvPr>
          <p:cNvCxnSpPr>
            <a:cxnSpLocks/>
          </p:cNvCxnSpPr>
          <p:nvPr/>
        </p:nvCxnSpPr>
        <p:spPr>
          <a:xfrm>
            <a:off x="339649" y="1913679"/>
            <a:ext cx="6046242" cy="0"/>
          </a:xfrm>
          <a:prstGeom prst="line">
            <a:avLst/>
          </a:prstGeom>
          <a:ln w="158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diritto 5">
            <a:extLst>
              <a:ext uri="{FF2B5EF4-FFF2-40B4-BE49-F238E27FC236}">
                <a16:creationId xmlns:a16="http://schemas.microsoft.com/office/drawing/2014/main" xmlns="" id="{BBC7C3FF-32F2-4D46-9D11-148BBC6B0595}"/>
              </a:ext>
            </a:extLst>
          </p:cNvPr>
          <p:cNvCxnSpPr>
            <a:cxnSpLocks/>
          </p:cNvCxnSpPr>
          <p:nvPr/>
        </p:nvCxnSpPr>
        <p:spPr>
          <a:xfrm>
            <a:off x="234506" y="10799426"/>
            <a:ext cx="6412703" cy="0"/>
          </a:xfrm>
          <a:prstGeom prst="line">
            <a:avLst/>
          </a:prstGeom>
          <a:ln w="158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magine 6">
            <a:extLst>
              <a:ext uri="{FF2B5EF4-FFF2-40B4-BE49-F238E27FC236}">
                <a16:creationId xmlns:a16="http://schemas.microsoft.com/office/drawing/2014/main" xmlns="" id="{B6216361-67FD-470B-8CEC-815890AEB3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80" y="11178602"/>
            <a:ext cx="1317478" cy="396094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xmlns="" id="{2F5920F5-A818-4FB7-A65A-96307121B57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20" b="30195"/>
          <a:stretch/>
        </p:blipFill>
        <p:spPr>
          <a:xfrm>
            <a:off x="1967994" y="11065611"/>
            <a:ext cx="1604717" cy="551326"/>
          </a:xfrm>
          <a:prstGeom prst="rect">
            <a:avLst/>
          </a:prstGeom>
        </p:spPr>
      </p:pic>
      <p:sp>
        <p:nvSpPr>
          <p:cNvPr id="9" name="Rettangolo con angoli arrotondati 8">
            <a:extLst>
              <a:ext uri="{FF2B5EF4-FFF2-40B4-BE49-F238E27FC236}">
                <a16:creationId xmlns:a16="http://schemas.microsoft.com/office/drawing/2014/main" xmlns="" id="{89029D7F-2ABB-8078-BFF1-882F9D5FBE98}"/>
              </a:ext>
            </a:extLst>
          </p:cNvPr>
          <p:cNvSpPr/>
          <p:nvPr/>
        </p:nvSpPr>
        <p:spPr>
          <a:xfrm>
            <a:off x="5385302" y="11136361"/>
            <a:ext cx="1152318" cy="480576"/>
          </a:xfrm>
          <a:prstGeom prst="roundRect">
            <a:avLst/>
          </a:prstGeom>
          <a:noFill/>
          <a:ln w="6350">
            <a:solidFill>
              <a:srgbClr val="2B65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b="1" dirty="0">
                <a:solidFill>
                  <a:srgbClr val="2F5597"/>
                </a:solidFill>
                <a:latin typeface="Titillium Web" panose="00000500000000000000" pitchFamily="2" charset="0"/>
              </a:rPr>
              <a:t>ALTRO LOGO 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2711" y="11178602"/>
            <a:ext cx="1664352" cy="384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3744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777A26F539967D4F98503910BA4FFFD8" ma:contentTypeVersion="15" ma:contentTypeDescription="Creare un nuovo documento." ma:contentTypeScope="" ma:versionID="63b9c261a55c251c9d1e50215d3749c4">
  <xsd:schema xmlns:xsd="http://www.w3.org/2001/XMLSchema" xmlns:xs="http://www.w3.org/2001/XMLSchema" xmlns:p="http://schemas.microsoft.com/office/2006/metadata/properties" xmlns:ns2="33de9cbb-7065-497c-aaf6-21859a933a93" xmlns:ns3="a398c2fc-ef96-41f5-a6be-4e19eee013d8" targetNamespace="http://schemas.microsoft.com/office/2006/metadata/properties" ma:root="true" ma:fieldsID="a66aada771cda6968eaf211002d80a89" ns2:_="" ns3:_="">
    <xsd:import namespace="33de9cbb-7065-497c-aaf6-21859a933a93"/>
    <xsd:import namespace="a398c2fc-ef96-41f5-a6be-4e19eee013d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de9cbb-7065-497c-aaf6-21859a933a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Tag immagine" ma:readOnly="false" ma:fieldId="{5cf76f15-5ced-4ddc-b409-7134ff3c332f}" ma:taxonomyMulti="true" ma:sspId="6d165d17-9b79-46c3-82b9-c927e733c42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98c2fc-ef96-41f5-a6be-4e19eee013d8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71b5f323-8b4a-4b41-bb8e-fb1b53a1f540}" ma:internalName="TaxCatchAll" ma:showField="CatchAllData" ma:web="a398c2fc-ef96-41f5-a6be-4e19eee013d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398c2fc-ef96-41f5-a6be-4e19eee013d8" xsi:nil="true"/>
    <lcf76f155ced4ddcb4097134ff3c332f xmlns="33de9cbb-7065-497c-aaf6-21859a933a93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25182AA-D778-4B67-80FA-A52A3916585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3de9cbb-7065-497c-aaf6-21859a933a93"/>
    <ds:schemaRef ds:uri="a398c2fc-ef96-41f5-a6be-4e19eee013d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A0BF412-870E-407E-92FC-71D46E61D10E}">
  <ds:schemaRefs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dcmitype/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a398c2fc-ef96-41f5-a6be-4e19eee013d8"/>
    <ds:schemaRef ds:uri="33de9cbb-7065-497c-aaf6-21859a933a93"/>
  </ds:schemaRefs>
</ds:datastoreItem>
</file>

<file path=customXml/itemProps3.xml><?xml version="1.0" encoding="utf-8"?>
<ds:datastoreItem xmlns:ds="http://schemas.openxmlformats.org/officeDocument/2006/customXml" ds:itemID="{616720DB-5BC7-4643-B578-238C07A308F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</TotalTime>
  <Words>37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Titillium Web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Michele Parrinello</dc:creator>
  <cp:lastModifiedBy>Francesco Positano</cp:lastModifiedBy>
  <cp:revision>9</cp:revision>
  <dcterms:created xsi:type="dcterms:W3CDTF">2023-05-11T08:27:09Z</dcterms:created>
  <dcterms:modified xsi:type="dcterms:W3CDTF">2024-07-01T14:27:12Z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0x010100777A26F539967D4F98503910BA4FFFD8</vt:lpwstr>
  </property>
  <property fmtid="{D5CDD505-2E9C-101B-9397-08002B2CF9AE}" pid="3" name="MediaServiceImageTags">
    <vt:lpwstr/>
  </property>
</Properties>
</file>