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66EDF9-175F-4955-B2CE-BF88BD4BCDF2}" v="62" dt="2023-07-04T13:08:48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3" autoAdjust="0"/>
  </p:normalViewPr>
  <p:slideViewPr>
    <p:cSldViewPr snapToGrid="0">
      <p:cViewPr varScale="1">
        <p:scale>
          <a:sx n="57" d="100"/>
          <a:sy n="57" d="100"/>
        </p:scale>
        <p:origin x="8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xmlns="" id="{FA8A2AC3-8033-42D6-8EB0-E18046118F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1D6722F0-B5BE-4A25-A2BA-F38AA7DD4E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C8258-6591-4BFB-A8AE-4CE3F8A2E7F0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991C8C70-11B8-4FE8-A5B5-571B259372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E6E53203-2CAA-48C2-8E09-63BAB11B81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476C1-4F09-415D-B4D7-940A78855D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3869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A19FA-41AE-4F2A-8228-3399FEB02D4B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F2187-BD6B-4CD4-8DF4-F350925E52C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72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 smtClean="0"/>
              <a:t>Nome beneficiario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Missione 4 • Istruzione e Ricerca 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74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7AB445D5-FC7D-49C6-9CC4-949E1CC69F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5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Nome beneficiario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Missione 4 • Istruzione e Ricerca 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57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3">
            <a:extLst>
              <a:ext uri="{FF2B5EF4-FFF2-40B4-BE49-F238E27FC236}">
                <a16:creationId xmlns:a16="http://schemas.microsoft.com/office/drawing/2014/main" xmlns="" id="{25F6244B-B1B3-416D-B88B-0FE1D1159F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9003"/>
          <a:stretch/>
        </p:blipFill>
        <p:spPr>
          <a:xfrm>
            <a:off x="0" y="1310759"/>
            <a:ext cx="12202758" cy="50386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3D0686-F3B6-4B9D-A347-9CE02FFD1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35636"/>
            <a:ext cx="3795445" cy="2414431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60DCE23-7D2E-4485-A8A3-6D0DC38C1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9437"/>
            <a:ext cx="379544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55F0CEF-51FF-466C-8532-9EF423A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Nome beneficiario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040DB-8460-4471-A536-03EED8D2E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0264DF-C80E-4A54-97BF-B28A94C1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27805BB2-49DE-4832-9EF2-DACA471C18BD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188449" y="2106202"/>
            <a:ext cx="5712431" cy="3754848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E6A686CD-BC84-4E44-BDAF-161736E81F4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5681663"/>
            <a:ext cx="3795444" cy="482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date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xmlns="" id="{9E600636-75FC-4CC5-93F8-BAE9E2F728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29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A23C25-57A7-422D-B6C7-C275549FF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5635"/>
            <a:ext cx="10515600" cy="54453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D1D7BD-5B6C-4729-8C26-EC0268815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6619"/>
            <a:ext cx="10515600" cy="368034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E677E2-EEEB-4625-AFD0-BA41ADF9E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FDC0B7-3FBE-491C-8FE8-55BD53B99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63BC19-E814-447A-9737-03C21E843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FBC8B6CE-46DE-458F-9FB7-666DF33C8D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931597"/>
            <a:ext cx="10515600" cy="45200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it-IT" sz="2400" b="1" dirty="0">
                <a:solidFill>
                  <a:srgbClr val="B27F47"/>
                </a:solidFill>
                <a:latin typeface="Titillium Bd" pitchFamily="2" charset="77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sub-title styles</a:t>
            </a:r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9D2E23CB-B387-4667-B28C-67137210A6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74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263CD4-4668-4FC6-9FA0-9C78C4342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280035-87ED-481F-BA20-EE60B0190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B3D36F7-444C-4BBE-9901-9D7D28950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1AD4B3F6-6C68-4448-9A54-C6BD041FE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335636"/>
            <a:ext cx="4925602" cy="2414431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2C7E8842-6CF4-4239-978C-24793C718D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9437"/>
            <a:ext cx="4925602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xmlns="" id="{0595AC86-47A3-4B03-BA39-81256C7A369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096000" y="1335636"/>
            <a:ext cx="5257800" cy="4525414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xmlns="" id="{BE312348-0799-423E-80BC-BD5B2964A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43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CBA8B0-F68D-4A0D-8A24-8F78014D6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326570B-BDA4-42C4-922B-A550CE7931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96619"/>
            <a:ext cx="5181600" cy="36803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E526D08-C78C-4553-A117-1F0011D76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96619"/>
            <a:ext cx="5181600" cy="36803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8B81DAE-08F7-4455-BD6C-BE39F64CE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DED7E12-FA56-48FD-AA8A-F0F91A8E3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B05207B-2CAE-431E-B6E5-F19E2A9F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6C65B2F1-E38E-4E95-B6F4-7FA9C8E56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53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9DA399C-1B0C-440F-B657-67652B399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B255F85-46AF-4BA1-AF87-BD384DE9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402AF58-9572-47BE-A27E-675094BA3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4170A749-EDF4-4F2E-B347-33EC26320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5636"/>
            <a:ext cx="10515600" cy="5400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4645C435-9F3C-40A6-BA2D-BD3831F5FA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931597"/>
            <a:ext cx="10515600" cy="45200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it-IT" sz="2400" b="1" dirty="0">
                <a:solidFill>
                  <a:srgbClr val="B27F47"/>
                </a:solidFill>
                <a:latin typeface="Titillium Bd" pitchFamily="2" charset="77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sub-title styles</a:t>
            </a:r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03523A13-DF16-439A-A901-D42A74C992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96619"/>
            <a:ext cx="5181600" cy="36803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xmlns="" id="{91548BF4-DA08-4F5A-BD58-1257B92A5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96619"/>
            <a:ext cx="5181600" cy="36803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xmlns="" id="{2AF9BC4E-846E-4BC0-BE43-93365B7BD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4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85E764F-CF80-49B6-8E4B-C193335C2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5636"/>
            <a:ext cx="6172200" cy="48413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DBF6AB0-1695-409A-92AC-42B69DBF8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96619"/>
            <a:ext cx="3932237" cy="36803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3A1C334-8129-4545-8C84-46DA06B03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188F4DD-001E-4B6C-BAD4-62C2A695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1106F97-3F23-4DEE-B190-0481C2979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39C5567D-41FF-426C-86BB-85B0FAD82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5636"/>
            <a:ext cx="3932237" cy="78011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0A28A087-C549-4205-8241-5FFFA1BFF0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11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F011955-3DB8-4C70-93FB-7A2C5F5DFA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35636"/>
            <a:ext cx="6172200" cy="484132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EAB0AD8-6FDF-4622-85A4-51A8E967E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34D2E99-DBA0-4970-ABF3-9596AA57D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FADE91F-FFB0-4E6D-8AF8-6FBDBC0DE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xmlns="" id="{27F36783-77AA-4762-A0D4-79CAC38742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96619"/>
            <a:ext cx="3932237" cy="36803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40DBF051-2A17-4A20-A3FC-2B33FE5B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5636"/>
            <a:ext cx="3932237" cy="78011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B0E73EAC-13D8-43EB-A8F9-1E14A97B03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9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Nome beneficiario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Missione 4 • Istruzione e Ricerca 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78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Nome beneficiario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Missione 4 • Istruzione e Ricerca 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126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6C65B2F1-E38E-4E95-B6F4-7FA9C8E56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5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Nome beneficiario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Missione 4 • Istruzione e Ricerca 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40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CCABC5E0-31EB-4345-9FD1-DC0FEC1AB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6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806BC4BE-D2A1-418C-8EB3-62973A7D7C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0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0A28A087-C549-4205-8241-5FFFA1BFF0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CE4C-2805-4E3E-AF65-4896882F519E}" type="datetimeFigureOut">
              <a:rPr lang="it-IT" smtClean="0"/>
              <a:t>01/07/2024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B172-409A-48BF-92CD-9E808051E234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B0E73EAC-13D8-43EB-A8F9-1E14A97B03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151" y="232454"/>
            <a:ext cx="2170180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9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it-IT" smtClean="0"/>
              <a:t>Nome beneficiario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it-IT" smtClean="0"/>
              <a:t>Missione 4 • Istruzione e Ricerca 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B13B172-409A-48BF-92CD-9E808051E234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838A3F9A-B0DF-455D-9D22-F973C5829AD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52350"/>
            <a:ext cx="12192000" cy="520700"/>
          </a:xfrm>
          <a:prstGeom prst="rect">
            <a:avLst/>
          </a:prstGeom>
        </p:spPr>
      </p:pic>
      <p:pic>
        <p:nvPicPr>
          <p:cNvPr id="9" name="Immagine 21">
            <a:extLst>
              <a:ext uri="{FF2B5EF4-FFF2-40B4-BE49-F238E27FC236}">
                <a16:creationId xmlns:a16="http://schemas.microsoft.com/office/drawing/2014/main" xmlns="" id="{05C8ED0B-EDF3-4C3A-92D1-A4F9DD64EA11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-25841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66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50" r:id="rId13"/>
    <p:sldLayoutId id="2147483651" r:id="rId14"/>
    <p:sldLayoutId id="2147483652" r:id="rId15"/>
    <p:sldLayoutId id="2147483653" r:id="rId16"/>
    <p:sldLayoutId id="2147483656" r:id="rId17"/>
    <p:sldLayoutId id="2147483657" r:id="rId1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1477B1D9-6D3E-8C3D-E797-9125E28CE661}"/>
              </a:ext>
            </a:extLst>
          </p:cNvPr>
          <p:cNvSpPr txBox="1"/>
          <p:nvPr/>
        </p:nvSpPr>
        <p:spPr>
          <a:xfrm>
            <a:off x="6712747" y="6426382"/>
            <a:ext cx="5317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>
                <a:solidFill>
                  <a:schemeClr val="bg1">
                    <a:alpha val="50000"/>
                  </a:schemeClr>
                </a:solidFill>
                <a:latin typeface="Titillium" pitchFamily="2" charset="77"/>
              </a:rPr>
              <a:t>Missione 4 </a:t>
            </a:r>
            <a:r>
              <a:rPr lang="it-IT" sz="1400" b="1">
                <a:solidFill>
                  <a:schemeClr val="bg1">
                    <a:alpha val="50000"/>
                  </a:schemeClr>
                </a:solidFill>
                <a:latin typeface="Titillium" pitchFamily="2" charset="77"/>
              </a:rPr>
              <a:t>• Istruzione e Ricerca </a:t>
            </a:r>
            <a:endParaRPr lang="it-IT" sz="1400">
              <a:solidFill>
                <a:schemeClr val="bg1">
                  <a:alpha val="50000"/>
                </a:schemeClr>
              </a:solidFill>
              <a:latin typeface="Titillium" pitchFamily="2" charset="77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2A47D499-B358-7178-829A-9775F658D851}"/>
              </a:ext>
            </a:extLst>
          </p:cNvPr>
          <p:cNvSpPr txBox="1"/>
          <p:nvPr/>
        </p:nvSpPr>
        <p:spPr>
          <a:xfrm>
            <a:off x="6712747" y="6426382"/>
            <a:ext cx="5317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>
                <a:solidFill>
                  <a:schemeClr val="bg1">
                    <a:alpha val="50000"/>
                  </a:schemeClr>
                </a:solidFill>
                <a:latin typeface="Titillium" pitchFamily="2" charset="77"/>
              </a:rPr>
              <a:t>Missione 4 </a:t>
            </a:r>
            <a:r>
              <a:rPr lang="it-IT" sz="1400" b="1">
                <a:solidFill>
                  <a:schemeClr val="bg1">
                    <a:alpha val="50000"/>
                  </a:schemeClr>
                </a:solidFill>
                <a:latin typeface="Titillium" pitchFamily="2" charset="77"/>
              </a:rPr>
              <a:t>• Istruzione e Ricerca </a:t>
            </a:r>
            <a:endParaRPr lang="it-IT" sz="1400">
              <a:solidFill>
                <a:schemeClr val="bg1">
                  <a:alpha val="50000"/>
                </a:schemeClr>
              </a:solidFill>
              <a:latin typeface="Titillium" pitchFamily="2" charset="77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7291" y="290559"/>
            <a:ext cx="2263046" cy="52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379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398c2fc-ef96-41f5-a6be-4e19eee013d8" xsi:nil="true"/>
    <lcf76f155ced4ddcb4097134ff3c332f xmlns="33de9cbb-7065-497c-aaf6-21859a933a9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77A26F539967D4F98503910BA4FFFD8" ma:contentTypeVersion="15" ma:contentTypeDescription="Creare un nuovo documento." ma:contentTypeScope="" ma:versionID="63b9c261a55c251c9d1e50215d3749c4">
  <xsd:schema xmlns:xsd="http://www.w3.org/2001/XMLSchema" xmlns:xs="http://www.w3.org/2001/XMLSchema" xmlns:p="http://schemas.microsoft.com/office/2006/metadata/properties" xmlns:ns2="33de9cbb-7065-497c-aaf6-21859a933a93" xmlns:ns3="a398c2fc-ef96-41f5-a6be-4e19eee013d8" targetNamespace="http://schemas.microsoft.com/office/2006/metadata/properties" ma:root="true" ma:fieldsID="a66aada771cda6968eaf211002d80a89" ns2:_="" ns3:_="">
    <xsd:import namespace="33de9cbb-7065-497c-aaf6-21859a933a93"/>
    <xsd:import namespace="a398c2fc-ef96-41f5-a6be-4e19eee013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e9cbb-7065-497c-aaf6-21859a933a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6d165d17-9b79-46c3-82b9-c927e733c4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98c2fc-ef96-41f5-a6be-4e19eee013d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71b5f323-8b4a-4b41-bb8e-fb1b53a1f540}" ma:internalName="TaxCatchAll" ma:showField="CatchAllData" ma:web="a398c2fc-ef96-41f5-a6be-4e19eee013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467FBC-AEAE-4EC2-BF36-9EF027E22BDD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a398c2fc-ef96-41f5-a6be-4e19eee013d8"/>
    <ds:schemaRef ds:uri="http://purl.org/dc/terms/"/>
    <ds:schemaRef ds:uri="33de9cbb-7065-497c-aaf6-21859a933a93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F8A19A0-51A2-4533-A590-3477DED3BD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de9cbb-7065-497c-aaf6-21859a933a93"/>
    <ds:schemaRef ds:uri="a398c2fc-ef96-41f5-a6be-4e19eee013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BE24F4-7EB1-434B-8205-B2D5D65848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</TotalTime>
  <Words>12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Calibri</vt:lpstr>
      <vt:lpstr>Titillium</vt:lpstr>
      <vt:lpstr>Titillium Bd</vt:lpstr>
      <vt:lpstr>Tw Cen MT</vt:lpstr>
      <vt:lpstr>Tw Cen MT Condensed</vt:lpstr>
      <vt:lpstr>Wingdings 3</vt:lpstr>
      <vt:lpstr>Integrale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Michele Parrinello</dc:creator>
  <cp:lastModifiedBy>Francesco Positano</cp:lastModifiedBy>
  <cp:revision>4</cp:revision>
  <dcterms:created xsi:type="dcterms:W3CDTF">2022-10-26T09:11:02Z</dcterms:created>
  <dcterms:modified xsi:type="dcterms:W3CDTF">2024-07-01T14:25:58Z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0x010100777A26F539967D4F98503910BA4FFFD8</vt:lpwstr>
  </property>
</Properties>
</file>